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5" r:id="rId5"/>
    <p:sldId id="266" r:id="rId6"/>
    <p:sldId id="263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878CB-7F96-4B82-B06E-F003E1D16F8D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B577A-1C28-498A-B86F-CDB60AEABA7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8764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7176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3147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1700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3555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0191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4085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6015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8259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798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589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680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3283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433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0712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35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079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1149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0DC2A-D812-463E-BC3A-80C25410B75A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AD4B4-6755-4CEA-A9DE-8D34CE3B4C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375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There is a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Child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Isaiah 9: 1-7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43047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917830"/>
            <a:ext cx="8458200" cy="219507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 people that walked in darkness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Have seen a great light.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On those that have lived in shadow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 light has shone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.</a:t>
            </a: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There is a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Child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Isaiah 9: 1-7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53740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093376"/>
            <a:ext cx="8534400" cy="267124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There is a child born today.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There is a child born for us.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His name in Wonder-Counsellor,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God, Eternal Father,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Prince of Peace, Prince of Peace.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b="1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517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31461"/>
            <a:ext cx="8458200" cy="219507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those who were seeking freedom,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For those who had been oppressed,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Now they rejoice in your presence,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Sharing your happiness.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51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093376"/>
            <a:ext cx="8534400" cy="267124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There is a child born today.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There is a child born for us.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His name in Wonder-Counsellor,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God, Eternal Father,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Prince of Peace, Prince of Peace.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b="1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302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This kingdom is all around us,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This peace is for evermore,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This power is never-ending,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This is the love of the Lord.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9947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63835"/>
            <a:ext cx="8534400" cy="267124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There is a child born today.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There is a child born for us.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His name in Wonder-Counsellor,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Mighty God, Eternal Father,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Prince of Peace, Prince of Peace.</a:t>
            </a:r>
            <a:endParaRPr lang="en-AU" b="1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b="1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There is a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Child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Isaiah 9: 1-7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03516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213</Words>
  <Application>Microsoft Office PowerPoint</Application>
  <PresentationFormat>Widescreen</PresentationFormat>
  <Paragraphs>40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</dc:creator>
  <cp:lastModifiedBy>Microsoft account</cp:lastModifiedBy>
  <cp:revision>2</cp:revision>
  <dcterms:created xsi:type="dcterms:W3CDTF">2015-09-02T11:35:22Z</dcterms:created>
  <dcterms:modified xsi:type="dcterms:W3CDTF">2016-02-04T07:26:43Z</dcterms:modified>
</cp:coreProperties>
</file>